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4"/>
  </p:sldMasterIdLst>
  <p:notesMasterIdLst>
    <p:notesMasterId r:id="rId43"/>
  </p:notesMasterIdLst>
  <p:handoutMasterIdLst>
    <p:handoutMasterId r:id="rId44"/>
  </p:handoutMasterIdLst>
  <p:sldIdLst>
    <p:sldId id="256" r:id="rId5"/>
    <p:sldId id="257" r:id="rId6"/>
    <p:sldId id="258" r:id="rId7"/>
    <p:sldId id="306" r:id="rId8"/>
    <p:sldId id="305" r:id="rId9"/>
    <p:sldId id="304" r:id="rId10"/>
    <p:sldId id="263" r:id="rId11"/>
    <p:sldId id="312" r:id="rId12"/>
    <p:sldId id="311" r:id="rId13"/>
    <p:sldId id="310" r:id="rId14"/>
    <p:sldId id="309" r:id="rId15"/>
    <p:sldId id="308" r:id="rId16"/>
    <p:sldId id="307" r:id="rId17"/>
    <p:sldId id="280" r:id="rId18"/>
    <p:sldId id="281" r:id="rId19"/>
    <p:sldId id="282" r:id="rId20"/>
    <p:sldId id="283" r:id="rId21"/>
    <p:sldId id="284" r:id="rId22"/>
    <p:sldId id="285" r:id="rId23"/>
    <p:sldId id="270" r:id="rId24"/>
    <p:sldId id="314" r:id="rId25"/>
    <p:sldId id="313" r:id="rId26"/>
    <p:sldId id="288" r:id="rId27"/>
    <p:sldId id="320" r:id="rId28"/>
    <p:sldId id="319" r:id="rId29"/>
    <p:sldId id="300" r:id="rId30"/>
    <p:sldId id="291" r:id="rId31"/>
    <p:sldId id="318" r:id="rId32"/>
    <p:sldId id="317" r:id="rId33"/>
    <p:sldId id="316" r:id="rId34"/>
    <p:sldId id="315" r:id="rId35"/>
    <p:sldId id="302" r:id="rId36"/>
    <p:sldId id="298" r:id="rId37"/>
    <p:sldId id="321" r:id="rId38"/>
    <p:sldId id="301" r:id="rId39"/>
    <p:sldId id="297" r:id="rId40"/>
    <p:sldId id="299" r:id="rId41"/>
    <p:sldId id="30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0E2A4-158E-4D7F-9639-E47802A59D70}" v="199" dt="2024-04-30T06:48:58.6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94" autoAdjust="0"/>
    <p:restoredTop sz="86385" autoAdjust="0"/>
  </p:normalViewPr>
  <p:slideViewPr>
    <p:cSldViewPr snapToGrid="0" showGuides="1">
      <p:cViewPr varScale="1">
        <p:scale>
          <a:sx n="95" d="100"/>
          <a:sy n="95" d="100"/>
        </p:scale>
        <p:origin x="124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0"/>
    </p:cViewPr>
  </p:sorterViewPr>
  <p:notesViewPr>
    <p:cSldViewPr snapToGrid="0" showGuides="1">
      <p:cViewPr varScale="1">
        <p:scale>
          <a:sx n="84" d="100"/>
          <a:sy n="84" d="100"/>
        </p:scale>
        <p:origin x="39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 Byl" userId="42c4f82a-4c81-44bd-b915-e5535bf7ba9c" providerId="ADAL" clId="{AAE0E2A4-158E-4D7F-9639-E47802A59D70}"/>
    <pc:docChg chg="undo custSel addSld delSld modSld">
      <pc:chgData name="Frank Byl" userId="42c4f82a-4c81-44bd-b915-e5535bf7ba9c" providerId="ADAL" clId="{AAE0E2A4-158E-4D7F-9639-E47802A59D70}" dt="2024-04-30T06:48:58.697" v="104"/>
      <pc:docMkLst>
        <pc:docMk/>
      </pc:docMkLst>
      <pc:sldChg chg="modSp">
        <pc:chgData name="Frank Byl" userId="42c4f82a-4c81-44bd-b915-e5535bf7ba9c" providerId="ADAL" clId="{AAE0E2A4-158E-4D7F-9639-E47802A59D70}" dt="2024-04-30T06:23:39.408" v="99" actId="20577"/>
        <pc:sldMkLst>
          <pc:docMk/>
          <pc:sldMk cId="1965794647" sldId="281"/>
        </pc:sldMkLst>
        <pc:spChg chg="mod">
          <ac:chgData name="Frank Byl" userId="42c4f82a-4c81-44bd-b915-e5535bf7ba9c" providerId="ADAL" clId="{AAE0E2A4-158E-4D7F-9639-E47802A59D70}" dt="2024-04-30T06:23:39.408" v="99" actId="20577"/>
          <ac:spMkLst>
            <pc:docMk/>
            <pc:sldMk cId="1965794647" sldId="281"/>
            <ac:spMk id="9" creationId="{6CB852B3-39E2-66E3-10FE-09B1DD005D9B}"/>
          </ac:spMkLst>
        </pc:spChg>
      </pc:sldChg>
      <pc:sldChg chg="addSp modSp modAnim">
        <pc:chgData name="Frank Byl" userId="42c4f82a-4c81-44bd-b915-e5535bf7ba9c" providerId="ADAL" clId="{AAE0E2A4-158E-4D7F-9639-E47802A59D70}" dt="2024-04-30T06:23:27.494" v="91"/>
        <pc:sldMkLst>
          <pc:docMk/>
          <pc:sldMk cId="3566847466" sldId="282"/>
        </pc:sldMkLst>
        <pc:picChg chg="add mod">
          <ac:chgData name="Frank Byl" userId="42c4f82a-4c81-44bd-b915-e5535bf7ba9c" providerId="ADAL" clId="{AAE0E2A4-158E-4D7F-9639-E47802A59D70}" dt="2024-04-30T06:23:27.494" v="91"/>
          <ac:picMkLst>
            <pc:docMk/>
            <pc:sldMk cId="3566847466" sldId="282"/>
            <ac:picMk id="4" creationId="{6D475438-E288-FD95-AE48-3D7D6E6CE35B}"/>
          </ac:picMkLst>
        </pc:picChg>
      </pc:sldChg>
      <pc:sldChg chg="addSp delSp modSp mod">
        <pc:chgData name="Frank Byl" userId="42c4f82a-4c81-44bd-b915-e5535bf7ba9c" providerId="ADAL" clId="{AAE0E2A4-158E-4D7F-9639-E47802A59D70}" dt="2024-04-30T06:23:22.774" v="88" actId="1032"/>
        <pc:sldMkLst>
          <pc:docMk/>
          <pc:sldMk cId="3995864265" sldId="283"/>
        </pc:sldMkLst>
        <pc:graphicFrameChg chg="add del mod modGraphic">
          <ac:chgData name="Frank Byl" userId="42c4f82a-4c81-44bd-b915-e5535bf7ba9c" providerId="ADAL" clId="{AAE0E2A4-158E-4D7F-9639-E47802A59D70}" dt="2024-04-30T06:23:22.774" v="88" actId="1032"/>
          <ac:graphicFrameMkLst>
            <pc:docMk/>
            <pc:sldMk cId="3995864265" sldId="283"/>
            <ac:graphicFrameMk id="4" creationId="{23909177-0574-84EF-7506-7337E054E339}"/>
          </ac:graphicFrameMkLst>
        </pc:graphicFrameChg>
      </pc:sldChg>
      <pc:sldChg chg="modSp mod">
        <pc:chgData name="Frank Byl" userId="42c4f82a-4c81-44bd-b915-e5535bf7ba9c" providerId="ADAL" clId="{AAE0E2A4-158E-4D7F-9639-E47802A59D70}" dt="2024-04-30T06:00:51.603" v="42" actId="27918"/>
        <pc:sldMkLst>
          <pc:docMk/>
          <pc:sldMk cId="810610482" sldId="285"/>
        </pc:sldMkLst>
        <pc:graphicFrameChg chg="mod">
          <ac:chgData name="Frank Byl" userId="42c4f82a-4c81-44bd-b915-e5535bf7ba9c" providerId="ADAL" clId="{AAE0E2A4-158E-4D7F-9639-E47802A59D70}" dt="2024-04-30T05:59:30.492" v="34" actId="20577"/>
          <ac:graphicFrameMkLst>
            <pc:docMk/>
            <pc:sldMk cId="810610482" sldId="285"/>
            <ac:graphicFrameMk id="6" creationId="{A01AD160-9835-0511-8964-BCB470860BD8}"/>
          </ac:graphicFrameMkLst>
        </pc:graphicFrameChg>
      </pc:sldChg>
      <pc:sldChg chg="modSp mod">
        <pc:chgData name="Frank Byl" userId="42c4f82a-4c81-44bd-b915-e5535bf7ba9c" providerId="ADAL" clId="{AAE0E2A4-158E-4D7F-9639-E47802A59D70}" dt="2024-04-30T06:01:31.742" v="45" actId="20577"/>
        <pc:sldMkLst>
          <pc:docMk/>
          <pc:sldMk cId="4125635817" sldId="303"/>
        </pc:sldMkLst>
        <pc:spChg chg="mod">
          <ac:chgData name="Frank Byl" userId="42c4f82a-4c81-44bd-b915-e5535bf7ba9c" providerId="ADAL" clId="{AAE0E2A4-158E-4D7F-9639-E47802A59D70}" dt="2024-04-30T06:01:31.742" v="45" actId="20577"/>
          <ac:spMkLst>
            <pc:docMk/>
            <pc:sldMk cId="4125635817" sldId="303"/>
            <ac:spMk id="3" creationId="{913419C1-1A12-4998-F465-26E237E36DB4}"/>
          </ac:spMkLst>
        </pc:spChg>
      </pc:sldChg>
      <pc:sldChg chg="modSp add">
        <pc:chgData name="Frank Byl" userId="42c4f82a-4c81-44bd-b915-e5535bf7ba9c" providerId="ADAL" clId="{AAE0E2A4-158E-4D7F-9639-E47802A59D70}" dt="2024-04-30T06:07:22.066" v="46"/>
        <pc:sldMkLst>
          <pc:docMk/>
          <pc:sldMk cId="77056496" sldId="304"/>
        </pc:sldMkLst>
        <pc:spChg chg="mod">
          <ac:chgData name="Frank Byl" userId="42c4f82a-4c81-44bd-b915-e5535bf7ba9c" providerId="ADAL" clId="{AAE0E2A4-158E-4D7F-9639-E47802A59D70}" dt="2024-04-30T06:07:22.066" v="46"/>
          <ac:spMkLst>
            <pc:docMk/>
            <pc:sldMk cId="77056496" sldId="304"/>
            <ac:spMk id="2" creationId="{C5242A4A-A1EE-2883-585C-FA253B80FCDA}"/>
          </ac:spMkLst>
        </pc:spChg>
      </pc:sldChg>
      <pc:sldChg chg="modSp add">
        <pc:chgData name="Frank Byl" userId="42c4f82a-4c81-44bd-b915-e5535bf7ba9c" providerId="ADAL" clId="{AAE0E2A4-158E-4D7F-9639-E47802A59D70}" dt="2024-04-30T06:07:22.066" v="46"/>
        <pc:sldMkLst>
          <pc:docMk/>
          <pc:sldMk cId="3790822981" sldId="305"/>
        </pc:sldMkLst>
        <pc:spChg chg="mod">
          <ac:chgData name="Frank Byl" userId="42c4f82a-4c81-44bd-b915-e5535bf7ba9c" providerId="ADAL" clId="{AAE0E2A4-158E-4D7F-9639-E47802A59D70}" dt="2024-04-30T06:07:22.066" v="46"/>
          <ac:spMkLst>
            <pc:docMk/>
            <pc:sldMk cId="3790822981" sldId="305"/>
            <ac:spMk id="2" creationId="{C20B6BAE-0616-08A8-1FD4-178444A994A8}"/>
          </ac:spMkLst>
        </pc:spChg>
      </pc:sldChg>
      <pc:sldChg chg="modSp add">
        <pc:chgData name="Frank Byl" userId="42c4f82a-4c81-44bd-b915-e5535bf7ba9c" providerId="ADAL" clId="{AAE0E2A4-158E-4D7F-9639-E47802A59D70}" dt="2024-04-30T06:07:22.066" v="46"/>
        <pc:sldMkLst>
          <pc:docMk/>
          <pc:sldMk cId="1838518045" sldId="306"/>
        </pc:sldMkLst>
        <pc:spChg chg="mod">
          <ac:chgData name="Frank Byl" userId="42c4f82a-4c81-44bd-b915-e5535bf7ba9c" providerId="ADAL" clId="{AAE0E2A4-158E-4D7F-9639-E47802A59D70}" dt="2024-04-30T06:07:22.066" v="46"/>
          <ac:spMkLst>
            <pc:docMk/>
            <pc:sldMk cId="1838518045" sldId="306"/>
            <ac:spMk id="2" creationId="{96203C22-14DD-C61B-45A1-3CA60DB58EBB}"/>
          </ac:spMkLst>
        </pc:spChg>
      </pc:sldChg>
      <pc:sldChg chg="modSp add">
        <pc:chgData name="Frank Byl" userId="42c4f82a-4c81-44bd-b915-e5535bf7ba9c" providerId="ADAL" clId="{AAE0E2A4-158E-4D7F-9639-E47802A59D70}" dt="2024-04-30T06:07:24.480" v="47"/>
        <pc:sldMkLst>
          <pc:docMk/>
          <pc:sldMk cId="3313469472" sldId="307"/>
        </pc:sldMkLst>
        <pc:spChg chg="mod">
          <ac:chgData name="Frank Byl" userId="42c4f82a-4c81-44bd-b915-e5535bf7ba9c" providerId="ADAL" clId="{AAE0E2A4-158E-4D7F-9639-E47802A59D70}" dt="2024-04-30T06:07:24.480" v="47"/>
          <ac:spMkLst>
            <pc:docMk/>
            <pc:sldMk cId="3313469472" sldId="307"/>
            <ac:spMk id="2" creationId="{BD00131A-A855-3D2A-3556-9D34095C8945}"/>
          </ac:spMkLst>
        </pc:spChg>
      </pc:sldChg>
      <pc:sldChg chg="modSp add">
        <pc:chgData name="Frank Byl" userId="42c4f82a-4c81-44bd-b915-e5535bf7ba9c" providerId="ADAL" clId="{AAE0E2A4-158E-4D7F-9639-E47802A59D70}" dt="2024-04-30T06:07:24.480" v="47"/>
        <pc:sldMkLst>
          <pc:docMk/>
          <pc:sldMk cId="82034412" sldId="308"/>
        </pc:sldMkLst>
        <pc:spChg chg="mod">
          <ac:chgData name="Frank Byl" userId="42c4f82a-4c81-44bd-b915-e5535bf7ba9c" providerId="ADAL" clId="{AAE0E2A4-158E-4D7F-9639-E47802A59D70}" dt="2024-04-30T06:07:24.480" v="47"/>
          <ac:spMkLst>
            <pc:docMk/>
            <pc:sldMk cId="82034412" sldId="308"/>
            <ac:spMk id="2" creationId="{B1F1C1FF-E843-632D-C588-6A7080F2C9A4}"/>
          </ac:spMkLst>
        </pc:spChg>
      </pc:sldChg>
      <pc:sldChg chg="modSp add">
        <pc:chgData name="Frank Byl" userId="42c4f82a-4c81-44bd-b915-e5535bf7ba9c" providerId="ADAL" clId="{AAE0E2A4-158E-4D7F-9639-E47802A59D70}" dt="2024-04-30T06:07:24.480" v="47"/>
        <pc:sldMkLst>
          <pc:docMk/>
          <pc:sldMk cId="3501333224" sldId="309"/>
        </pc:sldMkLst>
        <pc:spChg chg="mod">
          <ac:chgData name="Frank Byl" userId="42c4f82a-4c81-44bd-b915-e5535bf7ba9c" providerId="ADAL" clId="{AAE0E2A4-158E-4D7F-9639-E47802A59D70}" dt="2024-04-30T06:07:24.480" v="47"/>
          <ac:spMkLst>
            <pc:docMk/>
            <pc:sldMk cId="3501333224" sldId="309"/>
            <ac:spMk id="2" creationId="{0DBCFA6A-F108-8EFA-944D-59BE01662003}"/>
          </ac:spMkLst>
        </pc:spChg>
      </pc:sldChg>
      <pc:sldChg chg="modSp add">
        <pc:chgData name="Frank Byl" userId="42c4f82a-4c81-44bd-b915-e5535bf7ba9c" providerId="ADAL" clId="{AAE0E2A4-158E-4D7F-9639-E47802A59D70}" dt="2024-04-30T06:07:24.480" v="47"/>
        <pc:sldMkLst>
          <pc:docMk/>
          <pc:sldMk cId="1929591798" sldId="310"/>
        </pc:sldMkLst>
        <pc:spChg chg="mod">
          <ac:chgData name="Frank Byl" userId="42c4f82a-4c81-44bd-b915-e5535bf7ba9c" providerId="ADAL" clId="{AAE0E2A4-158E-4D7F-9639-E47802A59D70}" dt="2024-04-30T06:07:24.480" v="47"/>
          <ac:spMkLst>
            <pc:docMk/>
            <pc:sldMk cId="1929591798" sldId="310"/>
            <ac:spMk id="2" creationId="{16B431D7-A12C-9D08-371F-0BD7103E75CB}"/>
          </ac:spMkLst>
        </pc:spChg>
      </pc:sldChg>
      <pc:sldChg chg="modSp add">
        <pc:chgData name="Frank Byl" userId="42c4f82a-4c81-44bd-b915-e5535bf7ba9c" providerId="ADAL" clId="{AAE0E2A4-158E-4D7F-9639-E47802A59D70}" dt="2024-04-30T06:07:24.480" v="47"/>
        <pc:sldMkLst>
          <pc:docMk/>
          <pc:sldMk cId="2676981299" sldId="311"/>
        </pc:sldMkLst>
        <pc:spChg chg="mod">
          <ac:chgData name="Frank Byl" userId="42c4f82a-4c81-44bd-b915-e5535bf7ba9c" providerId="ADAL" clId="{AAE0E2A4-158E-4D7F-9639-E47802A59D70}" dt="2024-04-30T06:07:24.480" v="47"/>
          <ac:spMkLst>
            <pc:docMk/>
            <pc:sldMk cId="2676981299" sldId="311"/>
            <ac:spMk id="2" creationId="{962DF511-0BB6-00C1-2C9B-5E978B611BF1}"/>
          </ac:spMkLst>
        </pc:spChg>
      </pc:sldChg>
      <pc:sldChg chg="modSp add">
        <pc:chgData name="Frank Byl" userId="42c4f82a-4c81-44bd-b915-e5535bf7ba9c" providerId="ADAL" clId="{AAE0E2A4-158E-4D7F-9639-E47802A59D70}" dt="2024-04-30T06:07:24.480" v="47"/>
        <pc:sldMkLst>
          <pc:docMk/>
          <pc:sldMk cId="3184495012" sldId="312"/>
        </pc:sldMkLst>
        <pc:spChg chg="mod">
          <ac:chgData name="Frank Byl" userId="42c4f82a-4c81-44bd-b915-e5535bf7ba9c" providerId="ADAL" clId="{AAE0E2A4-158E-4D7F-9639-E47802A59D70}" dt="2024-04-30T06:07:24.480" v="47"/>
          <ac:spMkLst>
            <pc:docMk/>
            <pc:sldMk cId="3184495012" sldId="312"/>
            <ac:spMk id="2" creationId="{7DC4AC61-4A86-99CC-3C80-3BDC176E0000}"/>
          </ac:spMkLst>
        </pc:spChg>
      </pc:sldChg>
      <pc:sldChg chg="modSp add">
        <pc:chgData name="Frank Byl" userId="42c4f82a-4c81-44bd-b915-e5535bf7ba9c" providerId="ADAL" clId="{AAE0E2A4-158E-4D7F-9639-E47802A59D70}" dt="2024-04-30T06:07:33.275" v="48"/>
        <pc:sldMkLst>
          <pc:docMk/>
          <pc:sldMk cId="3054755907" sldId="313"/>
        </pc:sldMkLst>
        <pc:spChg chg="mod">
          <ac:chgData name="Frank Byl" userId="42c4f82a-4c81-44bd-b915-e5535bf7ba9c" providerId="ADAL" clId="{AAE0E2A4-158E-4D7F-9639-E47802A59D70}" dt="2024-04-30T06:07:33.275" v="48"/>
          <ac:spMkLst>
            <pc:docMk/>
            <pc:sldMk cId="3054755907" sldId="313"/>
            <ac:spMk id="2" creationId="{89F98B74-75F9-C803-7392-9C837392A030}"/>
          </ac:spMkLst>
        </pc:spChg>
      </pc:sldChg>
      <pc:sldChg chg="modSp add">
        <pc:chgData name="Frank Byl" userId="42c4f82a-4c81-44bd-b915-e5535bf7ba9c" providerId="ADAL" clId="{AAE0E2A4-158E-4D7F-9639-E47802A59D70}" dt="2024-04-30T06:07:33.275" v="48"/>
        <pc:sldMkLst>
          <pc:docMk/>
          <pc:sldMk cId="788755089" sldId="314"/>
        </pc:sldMkLst>
        <pc:spChg chg="mod">
          <ac:chgData name="Frank Byl" userId="42c4f82a-4c81-44bd-b915-e5535bf7ba9c" providerId="ADAL" clId="{AAE0E2A4-158E-4D7F-9639-E47802A59D70}" dt="2024-04-30T06:07:33.275" v="48"/>
          <ac:spMkLst>
            <pc:docMk/>
            <pc:sldMk cId="788755089" sldId="314"/>
            <ac:spMk id="2" creationId="{AF07B15A-94FF-DC3B-876A-D18189183385}"/>
          </ac:spMkLst>
        </pc:spChg>
      </pc:sldChg>
      <pc:sldChg chg="modSp add">
        <pc:chgData name="Frank Byl" userId="42c4f82a-4c81-44bd-b915-e5535bf7ba9c" providerId="ADAL" clId="{AAE0E2A4-158E-4D7F-9639-E47802A59D70}" dt="2024-04-30T06:07:38.863" v="49"/>
        <pc:sldMkLst>
          <pc:docMk/>
          <pc:sldMk cId="2672957273" sldId="315"/>
        </pc:sldMkLst>
        <pc:spChg chg="mod">
          <ac:chgData name="Frank Byl" userId="42c4f82a-4c81-44bd-b915-e5535bf7ba9c" providerId="ADAL" clId="{AAE0E2A4-158E-4D7F-9639-E47802A59D70}" dt="2024-04-30T06:07:38.863" v="49"/>
          <ac:spMkLst>
            <pc:docMk/>
            <pc:sldMk cId="2672957273" sldId="315"/>
            <ac:spMk id="2" creationId="{09D26EE1-186F-8F61-A3A1-BC3DE89DD222}"/>
          </ac:spMkLst>
        </pc:spChg>
        <pc:spChg chg="mod">
          <ac:chgData name="Frank Byl" userId="42c4f82a-4c81-44bd-b915-e5535bf7ba9c" providerId="ADAL" clId="{AAE0E2A4-158E-4D7F-9639-E47802A59D70}" dt="2024-04-30T06:07:38.863" v="49"/>
          <ac:spMkLst>
            <pc:docMk/>
            <pc:sldMk cId="2672957273" sldId="315"/>
            <ac:spMk id="3" creationId="{5C3051E6-0CA0-2F49-AEE8-A63CF169883A}"/>
          </ac:spMkLst>
        </pc:spChg>
      </pc:sldChg>
      <pc:sldChg chg="modSp add">
        <pc:chgData name="Frank Byl" userId="42c4f82a-4c81-44bd-b915-e5535bf7ba9c" providerId="ADAL" clId="{AAE0E2A4-158E-4D7F-9639-E47802A59D70}" dt="2024-04-30T06:07:38.863" v="49"/>
        <pc:sldMkLst>
          <pc:docMk/>
          <pc:sldMk cId="1577922352" sldId="316"/>
        </pc:sldMkLst>
        <pc:spChg chg="mod">
          <ac:chgData name="Frank Byl" userId="42c4f82a-4c81-44bd-b915-e5535bf7ba9c" providerId="ADAL" clId="{AAE0E2A4-158E-4D7F-9639-E47802A59D70}" dt="2024-04-30T06:07:38.863" v="49"/>
          <ac:spMkLst>
            <pc:docMk/>
            <pc:sldMk cId="1577922352" sldId="316"/>
            <ac:spMk id="2" creationId="{7116F357-E63B-A52C-F40A-F0013D9A50E5}"/>
          </ac:spMkLst>
        </pc:spChg>
        <pc:spChg chg="mod">
          <ac:chgData name="Frank Byl" userId="42c4f82a-4c81-44bd-b915-e5535bf7ba9c" providerId="ADAL" clId="{AAE0E2A4-158E-4D7F-9639-E47802A59D70}" dt="2024-04-30T06:07:38.863" v="49"/>
          <ac:spMkLst>
            <pc:docMk/>
            <pc:sldMk cId="1577922352" sldId="316"/>
            <ac:spMk id="3" creationId="{805621A0-93BE-3C3E-DE25-D4A37AFDB4E1}"/>
          </ac:spMkLst>
        </pc:spChg>
      </pc:sldChg>
      <pc:sldChg chg="modSp add">
        <pc:chgData name="Frank Byl" userId="42c4f82a-4c81-44bd-b915-e5535bf7ba9c" providerId="ADAL" clId="{AAE0E2A4-158E-4D7F-9639-E47802A59D70}" dt="2024-04-30T06:07:38.863" v="49"/>
        <pc:sldMkLst>
          <pc:docMk/>
          <pc:sldMk cId="678473604" sldId="317"/>
        </pc:sldMkLst>
        <pc:spChg chg="mod">
          <ac:chgData name="Frank Byl" userId="42c4f82a-4c81-44bd-b915-e5535bf7ba9c" providerId="ADAL" clId="{AAE0E2A4-158E-4D7F-9639-E47802A59D70}" dt="2024-04-30T06:07:38.863" v="49"/>
          <ac:spMkLst>
            <pc:docMk/>
            <pc:sldMk cId="678473604" sldId="317"/>
            <ac:spMk id="2" creationId="{0FF97373-3EE8-9047-90A5-6A3587760BDD}"/>
          </ac:spMkLst>
        </pc:spChg>
      </pc:sldChg>
      <pc:sldChg chg="modSp add">
        <pc:chgData name="Frank Byl" userId="42c4f82a-4c81-44bd-b915-e5535bf7ba9c" providerId="ADAL" clId="{AAE0E2A4-158E-4D7F-9639-E47802A59D70}" dt="2024-04-30T06:07:38.863" v="49"/>
        <pc:sldMkLst>
          <pc:docMk/>
          <pc:sldMk cId="922262685" sldId="318"/>
        </pc:sldMkLst>
        <pc:spChg chg="mod">
          <ac:chgData name="Frank Byl" userId="42c4f82a-4c81-44bd-b915-e5535bf7ba9c" providerId="ADAL" clId="{AAE0E2A4-158E-4D7F-9639-E47802A59D70}" dt="2024-04-30T06:07:38.863" v="49"/>
          <ac:spMkLst>
            <pc:docMk/>
            <pc:sldMk cId="922262685" sldId="318"/>
            <ac:spMk id="2" creationId="{1CA15A30-8B01-EBE3-DDCC-4CED707FED5D}"/>
          </ac:spMkLst>
        </pc:spChg>
        <pc:spChg chg="mod">
          <ac:chgData name="Frank Byl" userId="42c4f82a-4c81-44bd-b915-e5535bf7ba9c" providerId="ADAL" clId="{AAE0E2A4-158E-4D7F-9639-E47802A59D70}" dt="2024-04-30T06:07:38.863" v="49"/>
          <ac:spMkLst>
            <pc:docMk/>
            <pc:sldMk cId="922262685" sldId="318"/>
            <ac:spMk id="3" creationId="{8BB551AA-1FDB-02DE-60BD-8D8588E30765}"/>
          </ac:spMkLst>
        </pc:spChg>
      </pc:sldChg>
      <pc:sldChg chg="modSp add">
        <pc:chgData name="Frank Byl" userId="42c4f82a-4c81-44bd-b915-e5535bf7ba9c" providerId="ADAL" clId="{AAE0E2A4-158E-4D7F-9639-E47802A59D70}" dt="2024-04-30T06:09:02.865" v="50"/>
        <pc:sldMkLst>
          <pc:docMk/>
          <pc:sldMk cId="3963353066" sldId="319"/>
        </pc:sldMkLst>
        <pc:spChg chg="mod">
          <ac:chgData name="Frank Byl" userId="42c4f82a-4c81-44bd-b915-e5535bf7ba9c" providerId="ADAL" clId="{AAE0E2A4-158E-4D7F-9639-E47802A59D70}" dt="2024-04-30T06:09:02.865" v="50"/>
          <ac:spMkLst>
            <pc:docMk/>
            <pc:sldMk cId="3963353066" sldId="319"/>
            <ac:spMk id="2" creationId="{AA60136E-25CC-3F45-0871-C78F87623490}"/>
          </ac:spMkLst>
        </pc:spChg>
      </pc:sldChg>
      <pc:sldChg chg="modSp add">
        <pc:chgData name="Frank Byl" userId="42c4f82a-4c81-44bd-b915-e5535bf7ba9c" providerId="ADAL" clId="{AAE0E2A4-158E-4D7F-9639-E47802A59D70}" dt="2024-04-30T06:09:02.865" v="50"/>
        <pc:sldMkLst>
          <pc:docMk/>
          <pc:sldMk cId="2326211641" sldId="320"/>
        </pc:sldMkLst>
        <pc:spChg chg="mod">
          <ac:chgData name="Frank Byl" userId="42c4f82a-4c81-44bd-b915-e5535bf7ba9c" providerId="ADAL" clId="{AAE0E2A4-158E-4D7F-9639-E47802A59D70}" dt="2024-04-30T06:09:02.865" v="50"/>
          <ac:spMkLst>
            <pc:docMk/>
            <pc:sldMk cId="2326211641" sldId="320"/>
            <ac:spMk id="2" creationId="{B3D39ED9-E8F4-9B3D-1DC3-292FC304675C}"/>
          </ac:spMkLst>
        </pc:spChg>
      </pc:sldChg>
      <pc:sldChg chg="add del">
        <pc:chgData name="Frank Byl" userId="42c4f82a-4c81-44bd-b915-e5535bf7ba9c" providerId="ADAL" clId="{AAE0E2A4-158E-4D7F-9639-E47802A59D70}" dt="2024-04-30T06:48:58.670" v="103"/>
        <pc:sldMkLst>
          <pc:docMk/>
          <pc:sldMk cId="3586741285" sldId="321"/>
        </pc:sldMkLst>
      </pc:sldChg>
      <pc:sldChg chg="add del">
        <pc:chgData name="Frank Byl" userId="42c4f82a-4c81-44bd-b915-e5535bf7ba9c" providerId="ADAL" clId="{AAE0E2A4-158E-4D7F-9639-E47802A59D70}" dt="2024-04-30T06:48:53.106" v="101"/>
        <pc:sldMkLst>
          <pc:docMk/>
          <pc:sldMk cId="3591926976" sldId="321"/>
        </pc:sldMkLst>
      </pc:sldChg>
      <pc:sldChg chg="add">
        <pc:chgData name="Frank Byl" userId="42c4f82a-4c81-44bd-b915-e5535bf7ba9c" providerId="ADAL" clId="{AAE0E2A4-158E-4D7F-9639-E47802A59D70}" dt="2024-04-30T06:48:58.697" v="104"/>
        <pc:sldMkLst>
          <pc:docMk/>
          <pc:sldMk cId="4271614239" sldId="32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 dirty="0"/>
              <a:t>Source</a:t>
            </a:r>
            <a:r>
              <a:rPr lang="en-CA" baseline="0" dirty="0"/>
              <a:t> of new clients</a:t>
            </a:r>
            <a:endParaRPr lang="en-CA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Barrister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Interior</c:v>
                </c:pt>
                <c:pt idx="1">
                  <c:v>Fraser Valley</c:v>
                </c:pt>
                <c:pt idx="2">
                  <c:v>Vancouver</c:v>
                </c:pt>
                <c:pt idx="3">
                  <c:v>Island</c:v>
                </c:pt>
                <c:pt idx="4">
                  <c:v>Northern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80</c:v>
                </c:pt>
                <c:pt idx="2">
                  <c:v>102</c:v>
                </c:pt>
                <c:pt idx="3">
                  <c:v>61</c:v>
                </c:pt>
                <c:pt idx="4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83-4910-93F3-44F7DD2893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Soliciter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Interior</c:v>
                </c:pt>
                <c:pt idx="1">
                  <c:v>Fraser Valley</c:v>
                </c:pt>
                <c:pt idx="2">
                  <c:v>Vancouver</c:v>
                </c:pt>
                <c:pt idx="3">
                  <c:v>Island</c:v>
                </c:pt>
                <c:pt idx="4">
                  <c:v>Northern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102</c:v>
                </c:pt>
                <c:pt idx="1">
                  <c:v>151</c:v>
                </c:pt>
                <c:pt idx="2">
                  <c:v>214</c:v>
                </c:pt>
                <c:pt idx="3">
                  <c:v>121</c:v>
                </c:pt>
                <c:pt idx="4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83-4910-93F3-44F7DD289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2192912"/>
        <c:axId val="872193272"/>
      </c:barChart>
      <c:catAx>
        <c:axId val="87219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193272"/>
        <c:crosses val="autoZero"/>
        <c:auto val="1"/>
        <c:lblAlgn val="ctr"/>
        <c:lblOffset val="100"/>
        <c:noMultiLvlLbl val="0"/>
      </c:catAx>
      <c:valAx>
        <c:axId val="872193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19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2DFF12-1893-D5E3-E230-1C173C1D8F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8DA45-4CDC-43CB-8B04-B88C9B610170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2E967C-EF2E-733E-5B7A-7E06426AAC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CA" dirty="0"/>
              <a:t>www.PowerConcepts.ca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DBE18-B052-ED67-D48A-407ED20FB6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5AD8F-6B11-4580-BB36-4A0B3C8DF86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82F9FAE-D94A-37C8-B4D9-1ADD757568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CA" dirty="0"/>
              <a:t>BCFHPS Conference</a:t>
            </a:r>
          </a:p>
        </p:txBody>
      </p:sp>
    </p:spTree>
    <p:extLst>
      <p:ext uri="{BB962C8B-B14F-4D97-AF65-F5344CB8AC3E}">
        <p14:creationId xmlns:p14="http://schemas.microsoft.com/office/powerpoint/2010/main" val="386384232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87D83-D88E-4525-805D-3EADEB9346D0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04614F-C873-4339-B290-92AC8D6B9DC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785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Change the View /</a:t>
            </a:r>
            <a:r>
              <a:rPr lang="en-CA" baseline="0" dirty="0"/>
              <a:t> Outline View</a:t>
            </a:r>
            <a:endParaRPr lang="en-CA" dirty="0"/>
          </a:p>
          <a:p>
            <a:r>
              <a:rPr lang="en-CA" dirty="0"/>
              <a:t>Group all files that end with * under the preceding</a:t>
            </a:r>
            <a:r>
              <a:rPr lang="en-CA" baseline="0" dirty="0"/>
              <a:t> heading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614F-C873-4339-B290-92AC8D6B9DC5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093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baseline="0" dirty="0"/>
              <a:t>The do Ctrl H to find * and replace with nothing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614F-C873-4339-B290-92AC8D6B9DC5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3560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614F-C873-4339-B290-92AC8D6B9DC5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55560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Slide sorter view</a:t>
            </a:r>
          </a:p>
          <a:p>
            <a:r>
              <a:rPr lang="en-CA" dirty="0"/>
              <a:t>None on first and last</a:t>
            </a:r>
          </a:p>
          <a:p>
            <a:r>
              <a:rPr lang="en-CA" dirty="0"/>
              <a:t>Others</a:t>
            </a:r>
            <a:r>
              <a:rPr lang="en-CA" baseline="0" dirty="0"/>
              <a:t> where you might pause</a:t>
            </a:r>
          </a:p>
          <a:p>
            <a:r>
              <a:rPr lang="en-CA" baseline="0" dirty="0"/>
              <a:t>Using “Just In Case” slides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614F-C873-4339-B290-92AC8D6B9DC5}" type="slidenum">
              <a:rPr lang="en-CA" smtClean="0"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081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Slide sorter view</a:t>
            </a:r>
          </a:p>
          <a:p>
            <a:r>
              <a:rPr lang="en-CA" dirty="0"/>
              <a:t>None on first and last</a:t>
            </a:r>
          </a:p>
          <a:p>
            <a:r>
              <a:rPr lang="en-CA" dirty="0"/>
              <a:t>Others</a:t>
            </a:r>
            <a:r>
              <a:rPr lang="en-CA" baseline="0" dirty="0"/>
              <a:t> where you might pause</a:t>
            </a:r>
          </a:p>
          <a:p>
            <a:r>
              <a:rPr lang="en-CA" baseline="0" dirty="0"/>
              <a:t>Using “Just In Case” slides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614F-C873-4339-B290-92AC8D6B9DC5}" type="slidenum">
              <a:rPr lang="en-CA" smtClean="0"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08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614F-C873-4339-B290-92AC8D6B9DC5}" type="slidenum">
              <a:rPr lang="en-CA" smtClean="0"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8163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Less is best.  Viewer</a:t>
            </a:r>
            <a:r>
              <a:rPr lang="en-CA" baseline="0" dirty="0"/>
              <a:t> word.  Just hooks.  They should be listening to you</a:t>
            </a:r>
            <a:endParaRPr lang="en-CA" dirty="0"/>
          </a:p>
          <a:p>
            <a:r>
              <a:rPr lang="en-CA" dirty="0"/>
              <a:t>One step at a time.  Keep the audience at the same place as you</a:t>
            </a:r>
          </a:p>
          <a:p>
            <a:r>
              <a:rPr lang="en-CA" dirty="0"/>
              <a:t>Talk</a:t>
            </a:r>
            <a:r>
              <a:rPr lang="en-CA" baseline="0" dirty="0"/>
              <a:t> to the audience. NOT to the screen</a:t>
            </a:r>
          </a:p>
          <a:p>
            <a:r>
              <a:rPr lang="en-CA" baseline="0" dirty="0"/>
              <a:t>Use the screen highlight tools</a:t>
            </a:r>
          </a:p>
          <a:p>
            <a:r>
              <a:rPr lang="en-CA" baseline="0" dirty="0"/>
              <a:t>Use timings to free you up and keep you on pace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04614F-C873-4339-B290-92AC8D6B9DC5}" type="slidenum">
              <a:rPr lang="en-CA" smtClean="0"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9705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DCB0D-CF55-5AA2-C725-10DB27548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17C15-F68A-DAC0-235B-F9EB75301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01A80-2A6B-5975-4D72-A8F26601A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C1159-37CF-92FD-69A2-329F2F35A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DC263-54C2-FC1B-0286-05DBB64FD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8462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C01DA-BCD6-B64A-8F1E-5D2ABF17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DA1B3B-6C9C-49B2-E487-CD2950FDD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3C3E7-23AB-9878-A0D9-5858019FF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B68BE-06FF-2E49-2C81-61B7F69D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AD14B-F831-4A0A-2DFC-4F1FE126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31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CD4213-B80D-4D33-7C6E-1C443AD035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02F5A2-5FFD-FD19-EEA6-AACDD36B8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5C281-A0F7-ABA1-483C-6127BBA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C694F-3FCF-43EE-1D9D-07D5587DE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D808B-D038-B41A-E7B1-3E2CCB08F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144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B828-B171-DD61-812D-CEE1F5933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E47C4-B78C-8139-5862-B04DA682B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8F87-F3F5-B314-CBDE-8ED7C1AE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1ED18-26CD-7294-F060-375A49953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PowerConcepts PowerPoint Workshop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0288E-E338-28C2-131E-17191AC6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8434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3ED2E-0AA5-1566-B213-1B90D192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7352-D38C-5B05-D046-170CF507E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500DD-FFC8-8F7A-9494-C18869D71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CC33F-BB74-D56F-8B30-7CFDF86C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65C4A-3DED-93D5-4444-6F6074EA0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17719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B0F5-AE83-2F67-D0DE-23D78180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2E3D2-D198-D556-5FBD-383F8140A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DF56DB-0FD4-2903-7D01-6E3D67D787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26487-4F50-143A-6DEA-EEB7C7A74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6874D1-63B4-581B-A63D-FFF9CAEF3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A7FC9-BF92-F544-F78B-611F8F98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39481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E534-6331-7459-1325-D45DE4810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5AD46D-BAC3-8CA2-80D7-156D4D2BD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275EBF-1384-4598-9319-D550882B6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2002E-EC17-3307-61A9-6B12ECFE2A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E3C451-7AA2-FF14-5EEB-7C510EB5F9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08EEAF-020B-A3A3-267A-ED67E6269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86150-F887-01D4-C5D4-A3FB938E0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FD2299-CAC8-8CDB-7237-8FCE415F1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62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6AA3-ED9B-CDFD-7505-0557ADB8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B35924-A2F8-A4B7-D5F3-85128D5D0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6EF484-C2B8-7CFB-8DFC-536FF050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2DF5E4-4886-26E0-F506-5CEABC17C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931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81115-C602-BE46-AACC-DCF877D1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779FD-10C8-E9AD-F225-569D28EC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A72D7-2418-D893-911D-29CC2DF9D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655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CF4B-1655-4304-D4CC-0F408C9A8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910F0-DF1E-35D2-4CE6-5A5AF55D8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D4C9E-EF30-DE92-2B67-7E3CD3D86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739C03-E210-D061-AE6F-6AC65A20C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56BD0-83AD-8C72-6BEE-F427C37C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1A2915-FE1C-D743-112E-1D7E8B00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69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93824-38E3-FE53-95B1-BA69285B7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1C1FF-535E-F415-F687-46DE0B5CB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3DA58-FD85-630F-206C-87598DA0C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D1531-2E37-AD58-CD3A-C16358A73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F9483-86A5-4060-6918-3C4D904D4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A09FC1-4E3D-1E6A-620B-E7943939E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572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9E2E0-D009-2884-0195-AC8BB8D64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19808-8C56-D1B3-D770-6987B4EA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30729-637D-C01F-81FF-9406A16DD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8A2D6-1005-4DEF-86F2-BDEBC49CDCCE}" type="datetimeFigureOut">
              <a:rPr lang="en-CA" smtClean="0"/>
              <a:t>4/29/24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F7EB52-EF9F-6E86-BD26-645DEFCB26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/>
              <a:t>PowerConcepts PowerPoint Workshop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5FD49-78F3-E408-60AC-AAB05C7B1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EDE4C-75BD-4300-9A35-C572008DB7A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47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owerconcepts.c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DAD2-B70A-8A08-6169-E1C00363D4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Creating</a:t>
            </a:r>
            <a:r>
              <a:rPr lang="en-CA" baseline="0" dirty="0"/>
              <a:t> a Great PowerPoint presentation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EB3090-72C7-9342-E572-A9FC278B0A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395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431D7-A12C-9D08-371F-0BD7103E7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Video*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FF463-3070-A40A-A207-0211AFF5A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9591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CFA6A-F108-8EFA-944D-59BE01662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Smart Art*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63C99-6F5B-9F5A-9172-1FA604EC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333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1C1FF-E843-632D-C588-6A7080F2C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Table*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E9BE0-8D6B-17AC-1140-CC439604A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03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0131A-A855-3D2A-3556-9D34095C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Charts*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DB614-2C53-80A5-9C03-460116C82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346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733E6-F41F-6480-1E14-ED81064EE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B5D77-0A89-8350-446C-F1210C509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eaLnBrk="1" latinLnBrk="0" hangingPunct="1"/>
            <a:r>
              <a:rPr lang="en-CA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Bullets</a:t>
            </a:r>
            <a:endParaRPr lang="en-CA" sz="2800" dirty="0">
              <a:effectLst/>
            </a:endParaRPr>
          </a:p>
          <a:p>
            <a:pPr lvl="1" rtl="0" eaLnBrk="1" latinLnBrk="0" hangingPunct="1"/>
            <a:r>
              <a:rPr lang="en-CA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 bullets</a:t>
            </a:r>
          </a:p>
          <a:p>
            <a:pPr lvl="0" rtl="0" eaLnBrk="1" latinLnBrk="0" hangingPunct="1"/>
            <a:r>
              <a:rPr lang="en-CA" dirty="0">
                <a:effectLst/>
              </a:rPr>
              <a:t>Max of 6</a:t>
            </a:r>
          </a:p>
        </p:txBody>
      </p:sp>
    </p:spTree>
    <p:extLst>
      <p:ext uri="{BB962C8B-B14F-4D97-AF65-F5344CB8AC3E}">
        <p14:creationId xmlns:p14="http://schemas.microsoft.com/office/powerpoint/2010/main" val="397124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87544-F870-11FA-E0B7-48F9C860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Pictures</a:t>
            </a:r>
          </a:p>
        </p:txBody>
      </p:sp>
      <p:pic>
        <p:nvPicPr>
          <p:cNvPr id="5" name="Content Placeholder 4" descr="Sailboats in sailing competitions">
            <a:extLst>
              <a:ext uri="{FF2B5EF4-FFF2-40B4-BE49-F238E27FC236}">
                <a16:creationId xmlns:a16="http://schemas.microsoft.com/office/drawing/2014/main" id="{C755FB3E-4E7B-901E-FB4D-23D6FA8E0E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887" y="3289096"/>
            <a:ext cx="4314216" cy="28761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B852B3-39E2-66E3-10FE-09B1DD005D9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93514" y="1693253"/>
            <a:ext cx="5181600" cy="4351337"/>
          </a:xfrm>
        </p:spPr>
        <p:txBody>
          <a:bodyPr>
            <a:normAutofit fontScale="92500" lnSpcReduction="10000"/>
          </a:bodyPr>
          <a:lstStyle/>
          <a:p>
            <a:pPr rtl="0" eaLnBrk="1" latinLnBrk="0" hangingPunct="1"/>
            <a:r>
              <a:rPr lang="en-CA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Pictures from Insert tab</a:t>
            </a:r>
            <a:endParaRPr lang="en-CA" sz="2800" dirty="0">
              <a:effectLst/>
            </a:endParaRPr>
          </a:p>
          <a:p>
            <a:pPr lvl="1"/>
            <a:r>
              <a:rPr lang="en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Stock, web or on computer</a:t>
            </a:r>
            <a:endParaRPr lang="en-CA" dirty="0">
              <a:effectLst/>
            </a:endParaRPr>
          </a:p>
          <a:p>
            <a:pPr rtl="0" eaLnBrk="1" latinLnBrk="0" hangingPunct="1"/>
            <a:r>
              <a:rPr lang="en-CA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Resize from corner</a:t>
            </a:r>
            <a:endParaRPr lang="en-CA" dirty="0">
              <a:effectLst/>
            </a:endParaRPr>
          </a:p>
          <a:p>
            <a:pPr lvl="1"/>
            <a:r>
              <a:rPr lang="en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holding Ctrl</a:t>
            </a:r>
            <a:endParaRPr lang="en-CA" dirty="0">
              <a:effectLst/>
            </a:endParaRPr>
          </a:p>
          <a:p>
            <a:pPr rtl="0" eaLnBrk="1" latinLnBrk="0" hangingPunct="1"/>
            <a:r>
              <a:rPr lang="en-CA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Move with four-sided arrow</a:t>
            </a:r>
            <a:endParaRPr lang="en-CA" dirty="0">
              <a:effectLst/>
            </a:endParaRPr>
          </a:p>
          <a:p>
            <a:pPr lvl="1"/>
            <a:r>
              <a:rPr lang="en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holding Shift</a:t>
            </a:r>
            <a:endParaRPr lang="en-CA" dirty="0">
              <a:effectLst/>
            </a:endParaRPr>
          </a:p>
          <a:p>
            <a:pPr rtl="0" eaLnBrk="1" latinLnBrk="0" hangingPunct="1"/>
            <a:r>
              <a:rPr lang="en-CA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click for options</a:t>
            </a:r>
          </a:p>
          <a:p>
            <a:pPr rtl="0" eaLnBrk="1" latinLnBrk="0" hangingPunct="1"/>
            <a:r>
              <a:rPr lang="en-CA" dirty="0"/>
              <a:t>Layer Pictures</a:t>
            </a:r>
            <a:endParaRPr lang="en-CA" dirty="0">
              <a:effectLst/>
            </a:endParaRPr>
          </a:p>
          <a:p>
            <a:pPr rtl="0" eaLnBrk="1" latinLnBrk="0" hangingPunct="1"/>
            <a:r>
              <a:rPr lang="en-CA" sz="2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Picture Format toolbar options</a:t>
            </a:r>
            <a:endParaRPr lang="en-CA" dirty="0">
              <a:effectLst/>
            </a:endParaRPr>
          </a:p>
          <a:p>
            <a:pPr lvl="1"/>
            <a:r>
              <a:rPr lang="en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Compress pictures</a:t>
            </a:r>
            <a:endParaRPr lang="en-CA" dirty="0">
              <a:effectLst/>
            </a:endParaRPr>
          </a:p>
          <a:p>
            <a:pPr lvl="1"/>
            <a:r>
              <a:rPr lang="en-CA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Try various picture frames</a:t>
            </a:r>
            <a:endParaRPr lang="en-CA" dirty="0">
              <a:effectLst/>
            </a:endParaRPr>
          </a:p>
        </p:txBody>
      </p:sp>
      <p:pic>
        <p:nvPicPr>
          <p:cNvPr id="7" name="Picture 6" descr="Ropes on boat">
            <a:extLst>
              <a:ext uri="{FF2B5EF4-FFF2-40B4-BE49-F238E27FC236}">
                <a16:creationId xmlns:a16="http://schemas.microsoft.com/office/drawing/2014/main" id="{AF8B7208-36DF-BFD9-EA60-A95038173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408" y="600791"/>
            <a:ext cx="4342413" cy="28761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5794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5BC6-CA4C-1A9A-6156-4539FA75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504F0-0FE5-2974-5B63-32B1A736C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 to Insert tab</a:t>
            </a:r>
          </a:p>
          <a:p>
            <a:pPr lvl="1"/>
            <a:r>
              <a:rPr lang="en-CA" dirty="0"/>
              <a:t>Copy this </a:t>
            </a:r>
            <a:r>
              <a:rPr lang="en-CA" dirty="0" err="1"/>
              <a:t>url</a:t>
            </a:r>
            <a:r>
              <a:rPr lang="en-CA" dirty="0"/>
              <a:t> https://youtu.be/QRg5PGNmLA0?si=TQ3wG8AnOSsG4SjH</a:t>
            </a:r>
          </a:p>
          <a:p>
            <a:pPr lvl="1"/>
            <a:r>
              <a:rPr lang="en-CA" dirty="0"/>
              <a:t>Go Insert a video</a:t>
            </a:r>
          </a:p>
          <a:p>
            <a:pPr lvl="1"/>
            <a:r>
              <a:rPr lang="en-CA" dirty="0"/>
              <a:t>Online video</a:t>
            </a:r>
          </a:p>
          <a:p>
            <a:pPr lvl="1"/>
            <a:r>
              <a:rPr lang="en-CA" dirty="0"/>
              <a:t>Resize the video</a:t>
            </a:r>
          </a:p>
          <a:p>
            <a:pPr lvl="1"/>
            <a:r>
              <a:rPr lang="en-CA" dirty="0"/>
              <a:t>Delete this text if you wish</a:t>
            </a:r>
          </a:p>
        </p:txBody>
      </p:sp>
    </p:spTree>
    <p:extLst>
      <p:ext uri="{BB962C8B-B14F-4D97-AF65-F5344CB8AC3E}">
        <p14:creationId xmlns:p14="http://schemas.microsoft.com/office/powerpoint/2010/main" val="3566847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5FB9-1304-C33E-0D81-B506EDCB1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Smart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E7060-E744-EC99-2D1D-42512220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2985"/>
            <a:ext cx="10966938" cy="4863978"/>
          </a:xfrm>
        </p:spPr>
        <p:txBody>
          <a:bodyPr/>
          <a:lstStyle/>
          <a:p>
            <a:r>
              <a:rPr lang="en-CA" dirty="0"/>
              <a:t>First copy all these bullets</a:t>
            </a:r>
          </a:p>
          <a:p>
            <a:r>
              <a:rPr lang="en-CA" dirty="0"/>
              <a:t>Insert Smart Art</a:t>
            </a:r>
          </a:p>
          <a:p>
            <a:r>
              <a:rPr lang="en-CA" dirty="0"/>
              <a:t>Select Process</a:t>
            </a:r>
          </a:p>
          <a:p>
            <a:r>
              <a:rPr lang="en-CA" dirty="0"/>
              <a:t>Continuous Block</a:t>
            </a:r>
          </a:p>
          <a:p>
            <a:r>
              <a:rPr lang="en-CA" dirty="0"/>
              <a:t>Paste  Into text box </a:t>
            </a:r>
          </a:p>
          <a:p>
            <a:r>
              <a:rPr lang="en-CA" dirty="0"/>
              <a:t>Delete this text box</a:t>
            </a:r>
          </a:p>
          <a:p>
            <a:r>
              <a:rPr lang="en-CA" dirty="0"/>
              <a:t>Format the Smart Art</a:t>
            </a:r>
          </a:p>
          <a:p>
            <a:r>
              <a:rPr lang="en-CA" dirty="0"/>
              <a:t>Colors</a:t>
            </a:r>
          </a:p>
          <a:p>
            <a:r>
              <a:rPr lang="en-CA" dirty="0"/>
              <a:t>Shapes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F50B6-223E-B783-BDE0-48CEDC63E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138" y="1690688"/>
            <a:ext cx="2657846" cy="230537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5998107-06F9-FFD8-DFF4-4EFBA5C5714E}"/>
              </a:ext>
            </a:extLst>
          </p:cNvPr>
          <p:cNvSpPr/>
          <p:nvPr/>
        </p:nvSpPr>
        <p:spPr>
          <a:xfrm>
            <a:off x="7948246" y="3200400"/>
            <a:ext cx="750277" cy="726831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A0EF8D-8BCD-6A1C-3630-ADD1B23DFAB5}"/>
              </a:ext>
            </a:extLst>
          </p:cNvPr>
          <p:cNvCxnSpPr/>
          <p:nvPr/>
        </p:nvCxnSpPr>
        <p:spPr>
          <a:xfrm>
            <a:off x="5818863" y="3151188"/>
            <a:ext cx="1859752" cy="2778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5538849-E27B-F960-824D-8A8BBBB3B91A}"/>
              </a:ext>
            </a:extLst>
          </p:cNvPr>
          <p:cNvCxnSpPr/>
          <p:nvPr/>
        </p:nvCxnSpPr>
        <p:spPr>
          <a:xfrm flipV="1">
            <a:off x="3376246" y="2843374"/>
            <a:ext cx="3153508" cy="7231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864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F6E2-ED3F-151E-A24E-425ED79C0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Table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0A7A487-64B1-E92F-611E-62397FA88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8952359"/>
              </p:ext>
            </p:extLst>
          </p:nvPr>
        </p:nvGraphicFramePr>
        <p:xfrm>
          <a:off x="838200" y="1825625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92352321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93323107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89615972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040279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484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611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571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9606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7166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CB3B-9FE4-147F-5EB0-48AB46D8E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Charts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1AD160-9835-0511-8964-BCB470860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221206"/>
              </p:ext>
            </p:extLst>
          </p:nvPr>
        </p:nvGraphicFramePr>
        <p:xfrm>
          <a:off x="4410594" y="1936060"/>
          <a:ext cx="689903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6CFF72F-B20C-7DC7-DBCF-0F2280D7594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825625"/>
            <a:ext cx="3722688" cy="4351338"/>
          </a:xfrm>
        </p:spPr>
        <p:txBody>
          <a:bodyPr/>
          <a:lstStyle/>
          <a:p>
            <a:r>
              <a:rPr lang="en-CA" dirty="0"/>
              <a:t>Select chart</a:t>
            </a:r>
          </a:p>
          <a:p>
            <a:r>
              <a:rPr lang="en-CA" dirty="0"/>
              <a:t>Right click to edit</a:t>
            </a:r>
            <a:r>
              <a:rPr lang="en-CA" baseline="0" dirty="0"/>
              <a:t> data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106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D79FA-B623-B189-BAD5-7246039F3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Organize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AD3EA-AD3A-792A-D48C-0155DFF11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Use View/Outline View</a:t>
            </a:r>
          </a:p>
          <a:p>
            <a:pPr lvl="0"/>
            <a:r>
              <a:rPr lang="en-CA" dirty="0"/>
              <a:t>Don’t type on the screen </a:t>
            </a:r>
          </a:p>
          <a:p>
            <a:pPr lvl="0"/>
            <a:r>
              <a:rPr lang="en-CA" dirty="0"/>
              <a:t>Use  tab</a:t>
            </a:r>
            <a:r>
              <a:rPr lang="en-CA" baseline="0" dirty="0"/>
              <a:t> and shift tab</a:t>
            </a:r>
          </a:p>
          <a:p>
            <a:pPr lvl="0"/>
            <a:r>
              <a:rPr lang="en-CA" baseline="0" dirty="0"/>
              <a:t>Use Alt * Ctrl and Arrow keys</a:t>
            </a:r>
          </a:p>
          <a:p>
            <a:pPr lvl="0"/>
            <a:r>
              <a:rPr lang="en-CA" baseline="0" dirty="0"/>
              <a:t>Max five lines per page</a:t>
            </a:r>
          </a:p>
        </p:txBody>
      </p:sp>
    </p:spTree>
    <p:extLst>
      <p:ext uri="{BB962C8B-B14F-4D97-AF65-F5344CB8AC3E}">
        <p14:creationId xmlns:p14="http://schemas.microsoft.com/office/powerpoint/2010/main" val="2870907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252A-EB05-04BE-8890-35573CFE0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Movement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517DC-A4EA-5873-9C05-0E14EDE06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12458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B15A-94FF-DC3B-876A-D18189183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Transitions*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82B3A-56A4-9595-717B-F5EF48CE1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88755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98B74-75F9-C803-7392-9C837392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Animation*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59EB9-01F8-31AF-DB11-4DBA45BAB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475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EF644-5976-C460-567A-E36FB5706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10847-37D2-5D2C-53F7-A8D9D3457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3933"/>
            <a:ext cx="10515600" cy="4351338"/>
          </a:xfrm>
        </p:spPr>
        <p:txBody>
          <a:bodyPr>
            <a:normAutofit/>
          </a:bodyPr>
          <a:lstStyle/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47665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39ED9-E8F4-9B3D-1DC3-292FC304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Chart*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1743A-7A2F-B9CF-61C5-0DC0E1EE2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6211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136E-25CC-3F45-0871-C78F87623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Chart</a:t>
            </a:r>
            <a:r>
              <a:rPr lang="en-CA" baseline="0" dirty="0"/>
              <a:t> Animation options*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1247-778E-9D51-3774-DAE065C82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Animations /Wipe</a:t>
            </a:r>
          </a:p>
          <a:p>
            <a:pPr lvl="0"/>
            <a:r>
              <a:rPr lang="en-CA" baseline="0"/>
              <a:t>In Animation</a:t>
            </a:r>
            <a:r>
              <a:rPr lang="en-CA"/>
              <a:t> Pane choose Effect Options</a:t>
            </a:r>
          </a:p>
          <a:p>
            <a:pPr lvl="0"/>
            <a:r>
              <a:rPr lang="en-CA" baseline="0"/>
              <a:t>Chart</a:t>
            </a:r>
            <a:r>
              <a:rPr lang="en-CA"/>
              <a:t> Animation</a:t>
            </a:r>
          </a:p>
          <a:p>
            <a:pPr lvl="1"/>
            <a:r>
              <a:rPr lang="en-CA" baseline="0"/>
              <a:t>Don’t animate chart</a:t>
            </a:r>
          </a:p>
          <a:p>
            <a:pPr lvl="1"/>
            <a:r>
              <a:rPr lang="en-CA"/>
              <a:t>One series at a time</a:t>
            </a:r>
          </a:p>
        </p:txBody>
      </p:sp>
    </p:spTree>
    <p:extLst>
      <p:ext uri="{BB962C8B-B14F-4D97-AF65-F5344CB8AC3E}">
        <p14:creationId xmlns:p14="http://schemas.microsoft.com/office/powerpoint/2010/main" val="3963353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6A76-3B72-68AB-176E-62BE1E489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3214B-27EA-5FF6-81B1-A7748433E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Switch</a:t>
            </a:r>
            <a:r>
              <a:rPr lang="en-CA" baseline="0" dirty="0"/>
              <a:t> to normal view</a:t>
            </a:r>
          </a:p>
          <a:p>
            <a:r>
              <a:rPr lang="en-CA" baseline="0" dirty="0"/>
              <a:t>Select Design</a:t>
            </a:r>
          </a:p>
          <a:p>
            <a:r>
              <a:rPr lang="en-CA" baseline="0" dirty="0"/>
              <a:t>Then Select Design/Designer</a:t>
            </a:r>
          </a:p>
          <a:p>
            <a:r>
              <a:rPr lang="en-CA" baseline="0" dirty="0"/>
              <a:t>Only one slide at a time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7052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29C05-76E3-E827-E078-16DA858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1649A-F5C7-6155-8102-14F60887A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6834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5A30-8B01-EBE3-DDCC-4CED707F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Speaker*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B551AA-1FDB-02DE-60BD-8D8588E307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Add below</a:t>
            </a:r>
            <a:r>
              <a:rPr lang="en-CA" baseline="0" dirty="0"/>
              <a:t> the slide graphic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2262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97373-3EE8-9047-90A5-6A3587760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Paper notes*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BE841-F84B-F750-4298-F136C6A6E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8473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684CF-7F38-A5C9-7565-8CAEA6EC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Three</a:t>
            </a:r>
            <a:r>
              <a:rPr lang="en-CA" baseline="0" dirty="0"/>
              <a:t> </a:t>
            </a:r>
            <a:r>
              <a:rPr lang="en-CA" dirty="0"/>
              <a:t>Learning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FE014-C76C-5AFB-4D63-085FB6F09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873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F357-E63B-A52C-F40A-F0013D9A5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Audience*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621A0-93BE-3C3E-DE25-D4A37AFDB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View/Handout</a:t>
            </a:r>
            <a:r>
              <a:rPr lang="en-CA" baseline="0" dirty="0"/>
              <a:t> Master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7922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6EE1-186F-8F61-A3A1-BC3DE89DD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Speaker*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051E6-0CA0-2F49-AEE8-A63CF1698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View/Notes</a:t>
            </a:r>
            <a:r>
              <a:rPr lang="en-CA" baseline="0" dirty="0"/>
              <a:t> Master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2957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A6BE7-7300-1A7A-1833-08D24A179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Getting ready for the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93E5B7-C18D-250C-E769-F85B821A2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Record Timing</a:t>
            </a:r>
          </a:p>
          <a:p>
            <a:r>
              <a:rPr lang="en-CA" dirty="0"/>
              <a:t>Slide show/Record timings</a:t>
            </a:r>
          </a:p>
          <a:p>
            <a:r>
              <a:rPr lang="en-CA" dirty="0"/>
              <a:t>Notice</a:t>
            </a:r>
            <a:r>
              <a:rPr lang="en-CA" baseline="0" dirty="0"/>
              <a:t> total time and time per slide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5993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BD79-C35E-FCB5-AAC1-C3606480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Editing Timing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E3B1-A61F-6514-9AA9-309F8F557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Slide sorter view</a:t>
            </a:r>
          </a:p>
          <a:p>
            <a:r>
              <a:rPr lang="en-CA" dirty="0"/>
              <a:t>first and last</a:t>
            </a:r>
          </a:p>
          <a:p>
            <a:r>
              <a:rPr lang="en-CA" dirty="0"/>
              <a:t>Others</a:t>
            </a:r>
            <a:r>
              <a:rPr lang="en-CA" baseline="0" dirty="0"/>
              <a:t> </a:t>
            </a:r>
          </a:p>
          <a:p>
            <a:r>
              <a:rPr lang="en-CA" baseline="0" dirty="0"/>
              <a:t>“Just In Case” slides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6441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BD79-C35E-FCB5-AAC1-C3606480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Creating a Custom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1E3B1-A61F-6514-9AA9-309F8F557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Under “Slide Show” ribbon click on Custom show</a:t>
            </a:r>
          </a:p>
          <a:p>
            <a:r>
              <a:rPr lang="en-CA" dirty="0"/>
              <a:t>Name the new presentation</a:t>
            </a:r>
          </a:p>
          <a:p>
            <a:r>
              <a:rPr lang="en-CA" dirty="0"/>
              <a:t>Pick the slide you want</a:t>
            </a:r>
          </a:p>
          <a:p>
            <a:r>
              <a:rPr lang="en-CA" dirty="0"/>
              <a:t>Change the order if you like</a:t>
            </a:r>
          </a:p>
        </p:txBody>
      </p:sp>
    </p:spTree>
    <p:extLst>
      <p:ext uri="{BB962C8B-B14F-4D97-AF65-F5344CB8AC3E}">
        <p14:creationId xmlns:p14="http://schemas.microsoft.com/office/powerpoint/2010/main" val="4271614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61"/>
    </mc:Choice>
    <mc:Fallback>
      <p:transition spd="slow" advTm="276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BB10D-C106-8254-FA88-30361BE54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Frank’s Favourites</a:t>
            </a:r>
            <a:r>
              <a:rPr lang="en-CA" baseline="0" dirty="0"/>
              <a:t> keyboard shortcuts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213A5-F434-D50D-132F-B0CEFC201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aseline="0" dirty="0"/>
              <a:t>S for stop and start</a:t>
            </a:r>
          </a:p>
          <a:p>
            <a:r>
              <a:rPr lang="en-CA" baseline="0" dirty="0"/>
              <a:t>W or B for white or black</a:t>
            </a:r>
          </a:p>
          <a:p>
            <a:r>
              <a:rPr lang="en-CA" dirty="0"/>
              <a:t>Ctrl P for pen</a:t>
            </a:r>
          </a:p>
          <a:p>
            <a:r>
              <a:rPr lang="en-CA" baseline="0" dirty="0"/>
              <a:t>Ctrl A for arrow</a:t>
            </a:r>
          </a:p>
          <a:p>
            <a:r>
              <a:rPr lang="en-CA" dirty="0"/>
              <a:t>Ctrl H to hide</a:t>
            </a:r>
          </a:p>
          <a:p>
            <a:r>
              <a:rPr lang="en-CA" baseline="0" dirty="0"/>
              <a:t>F5 to start</a:t>
            </a:r>
          </a:p>
          <a:p>
            <a:r>
              <a:rPr lang="en-CA" baseline="0" dirty="0"/>
              <a:t>Any number and enter takes you to that slide</a:t>
            </a:r>
          </a:p>
          <a:p>
            <a:r>
              <a:rPr lang="en-CA" baseline="0" dirty="0"/>
              <a:t>H shows a hidden slide</a:t>
            </a:r>
          </a:p>
        </p:txBody>
      </p:sp>
    </p:spTree>
    <p:extLst>
      <p:ext uri="{BB962C8B-B14F-4D97-AF65-F5344CB8AC3E}">
        <p14:creationId xmlns:p14="http://schemas.microsoft.com/office/powerpoint/2010/main" val="1962074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C972C-628F-3C7A-E83A-F9E13B87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Keyboard shortcuts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5EE4-B4CC-AF41-B035-9D1753F7E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aseline="0" dirty="0"/>
              <a:t>F1 for help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25C59-205F-EB6A-7147-DFDE8E516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8854" y="4549529"/>
            <a:ext cx="6201640" cy="17623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F88069-D107-C09B-9549-2C7FAA532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538" y="758050"/>
            <a:ext cx="6134956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152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E251A-A6ED-2B9B-829C-5B8B4B55C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Presentation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F1C17-94E2-84ED-3575-28622CF51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Less is best</a:t>
            </a:r>
          </a:p>
          <a:p>
            <a:r>
              <a:rPr lang="en-CA" dirty="0"/>
              <a:t>One step at a time</a:t>
            </a:r>
          </a:p>
          <a:p>
            <a:r>
              <a:rPr lang="en-CA" dirty="0"/>
              <a:t>Talk</a:t>
            </a:r>
            <a:r>
              <a:rPr lang="en-CA" baseline="0" dirty="0"/>
              <a:t> to the audience</a:t>
            </a:r>
          </a:p>
          <a:p>
            <a:r>
              <a:rPr lang="en-CA" baseline="0" dirty="0"/>
              <a:t>Use the screen highlights</a:t>
            </a:r>
          </a:p>
        </p:txBody>
      </p:sp>
    </p:spTree>
    <p:extLst>
      <p:ext uri="{BB962C8B-B14F-4D97-AF65-F5344CB8AC3E}">
        <p14:creationId xmlns:p14="http://schemas.microsoft.com/office/powerpoint/2010/main" val="10363029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1367-2169-5528-56FE-8B8C5279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 for joining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419C1-1A12-4998-F465-26E237E36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aseline="0" dirty="0"/>
              <a:t>Reach out any time to </a:t>
            </a:r>
            <a:r>
              <a:rPr lang="en-CA" baseline="0" dirty="0">
                <a:hlinkClick r:id="rId2"/>
              </a:rPr>
              <a:t>PowerConcepts.ca</a:t>
            </a:r>
            <a:endParaRPr lang="en-CA" baseline="0" dirty="0"/>
          </a:p>
          <a:p>
            <a:r>
              <a:rPr lang="en-CA" baseline="0" dirty="0"/>
              <a:t>FrankByl@PowerConcepts.ca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563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03C22-14DD-C61B-45A1-3CA60DB58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Auditory*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4186-48FF-0206-EA33-70458C438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8518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B6BAE-0616-08A8-1FD4-178444A9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Visual*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E3D3-40A8-F104-164F-89E0D5A64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82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2A4A-A1EE-2883-585C-FA253B80F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Kinesthetic*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8EDB0-976E-E66F-8E6B-111E11E35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56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F38E-2B40-32D5-FDD2-DA244604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Types</a:t>
            </a:r>
            <a:r>
              <a:rPr lang="en-CA" baseline="0" dirty="0"/>
              <a:t> of Content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7491-61D3-C1DB-A851-3A7A971AC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3670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4AC61-4A86-99CC-3C80-3BDC176E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Text*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236E3-4DE7-6C71-C21D-BC88EBB8B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495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DF511-0BB6-00C1-2C9B-5E978B611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CA" dirty="0"/>
              <a:t>Pictures*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CF50B-F0E1-8979-8069-BA633399F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6981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E3BE28FCAD7418D40F413086261E3" ma:contentTypeVersion="13" ma:contentTypeDescription="Create a new document." ma:contentTypeScope="" ma:versionID="30645ff07e6f24290cb1816767389b87">
  <xsd:schema xmlns:xsd="http://www.w3.org/2001/XMLSchema" xmlns:xs="http://www.w3.org/2001/XMLSchema" xmlns:p="http://schemas.microsoft.com/office/2006/metadata/properties" xmlns:ns2="8a5e77d3-e348-4623-84a2-6b72d5101908" xmlns:ns3="883a71e5-ff97-4bc7-a486-c8f90c59f61a" targetNamespace="http://schemas.microsoft.com/office/2006/metadata/properties" ma:root="true" ma:fieldsID="63a36158f4d769363f32221ec3e01f7a" ns2:_="" ns3:_="">
    <xsd:import namespace="8a5e77d3-e348-4623-84a2-6b72d5101908"/>
    <xsd:import namespace="883a71e5-ff97-4bc7-a486-c8f90c59f6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5e77d3-e348-4623-84a2-6b72d51019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3a71e5-ff97-4bc7-a486-c8f90c59f61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7657F5-60B3-4736-A11A-1003AF117E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5e77d3-e348-4623-84a2-6b72d5101908"/>
    <ds:schemaRef ds:uri="883a71e5-ff97-4bc7-a486-c8f90c59f6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88F33B-920F-4D70-8791-0CDBAF529C99}">
  <ds:schemaRefs>
    <ds:schemaRef ds:uri="http://schemas.microsoft.com/office/2006/metadata/properties"/>
    <ds:schemaRef ds:uri="http://schemas.microsoft.com/office/infopath/2007/PartnerControls"/>
    <ds:schemaRef ds:uri="33dfc729-2047-49d1-9ae5-a3fa6b196961"/>
    <ds:schemaRef ds:uri="883a71e5-ff97-4bc7-a486-c8f90c59f61a"/>
  </ds:schemaRefs>
</ds:datastoreItem>
</file>

<file path=customXml/itemProps3.xml><?xml version="1.0" encoding="utf-8"?>
<ds:datastoreItem xmlns:ds="http://schemas.openxmlformats.org/officeDocument/2006/customXml" ds:itemID="{BC7AB35A-769C-4DDB-B43C-0E267B565A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538</Words>
  <Application>Microsoft Office PowerPoint</Application>
  <PresentationFormat>Widescreen</PresentationFormat>
  <Paragraphs>140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Creating a Great PowerPoint presentation</vt:lpstr>
      <vt:lpstr>Organize thoughts</vt:lpstr>
      <vt:lpstr>Three Learning Styles</vt:lpstr>
      <vt:lpstr>Auditory*</vt:lpstr>
      <vt:lpstr>Visual*</vt:lpstr>
      <vt:lpstr>Kinesthetic*</vt:lpstr>
      <vt:lpstr>Types of Content</vt:lpstr>
      <vt:lpstr>Text*</vt:lpstr>
      <vt:lpstr>Pictures*</vt:lpstr>
      <vt:lpstr>Video*</vt:lpstr>
      <vt:lpstr>Smart Art*</vt:lpstr>
      <vt:lpstr>Table*</vt:lpstr>
      <vt:lpstr>Charts*</vt:lpstr>
      <vt:lpstr>Text</vt:lpstr>
      <vt:lpstr>Pictures</vt:lpstr>
      <vt:lpstr>Video</vt:lpstr>
      <vt:lpstr>Smart Art</vt:lpstr>
      <vt:lpstr>Table</vt:lpstr>
      <vt:lpstr>Charts</vt:lpstr>
      <vt:lpstr>Movement</vt:lpstr>
      <vt:lpstr>Transitions*</vt:lpstr>
      <vt:lpstr>Animation*</vt:lpstr>
      <vt:lpstr>Notes</vt:lpstr>
      <vt:lpstr>Chart*</vt:lpstr>
      <vt:lpstr>Chart Animation options*</vt:lpstr>
      <vt:lpstr>Design</vt:lpstr>
      <vt:lpstr>Notes</vt:lpstr>
      <vt:lpstr>Speaker*</vt:lpstr>
      <vt:lpstr>Paper notes*</vt:lpstr>
      <vt:lpstr>Audience*</vt:lpstr>
      <vt:lpstr>Speaker*</vt:lpstr>
      <vt:lpstr>Getting ready for the Presentation</vt:lpstr>
      <vt:lpstr>Editing Timing</vt:lpstr>
      <vt:lpstr>Creating a Custom Show</vt:lpstr>
      <vt:lpstr>Frank’s Favourites keyboard shortcuts</vt:lpstr>
      <vt:lpstr>Keyboard shortcuts</vt:lpstr>
      <vt:lpstr>Presentation Tips</vt:lpstr>
      <vt:lpstr>Thank you for joining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a Great PowerPoint presentation</dc:title>
  <dc:creator>Frank Byl</dc:creator>
  <cp:lastModifiedBy>Frank Byl</cp:lastModifiedBy>
  <cp:revision>7</cp:revision>
  <dcterms:created xsi:type="dcterms:W3CDTF">2023-09-12T04:10:46Z</dcterms:created>
  <dcterms:modified xsi:type="dcterms:W3CDTF">2024-04-30T06:49:06Z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0x0101004DEE3BE28FCAD7418D40F413086261E3</vt:lpwstr>
  </property>
  <property fmtid="{D5CDD505-2E9C-101B-9397-08002B2CF9AE}" pid="3" name="MediaServiceImageTags">
    <vt:lpwstr/>
  </property>
</Properties>
</file>